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1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/>
            <a:r>
              <a:rPr lang="de-DE" sz="4300"/>
              <a:t>Marketingstrategie: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 err="1"/>
              <a:t>Zielgerichtete</a:t>
            </a:r>
            <a:r>
              <a:rPr dirty="0"/>
              <a:t> </a:t>
            </a:r>
            <a:r>
              <a:rPr dirty="0" err="1"/>
              <a:t>Kommunikation</a:t>
            </a:r>
            <a:r>
              <a:rPr dirty="0"/>
              <a:t> auf </a:t>
            </a:r>
            <a:r>
              <a:rPr dirty="0" err="1"/>
              <a:t>digitalen</a:t>
            </a:r>
            <a:r>
              <a:rPr dirty="0"/>
              <a:t> </a:t>
            </a:r>
            <a:r>
              <a:rPr dirty="0" err="1"/>
              <a:t>Plattformen</a:t>
            </a:r>
            <a:endParaRPr lang="de-DE"/>
          </a:p>
        </p:txBody>
      </p:sp>
      <p:pic>
        <p:nvPicPr>
          <p:cNvPr id="5" name="Picture 4" descr="Kritzeleien in einem Notizbuch">
            <a:extLst>
              <a:ext uri="{FF2B5EF4-FFF2-40B4-BE49-F238E27FC236}">
                <a16:creationId xmlns:a16="http://schemas.microsoft.com/office/drawing/2014/main" id="{77E51C11-3575-A9D7-15D6-C6E6FBA8E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39" r="40472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de-DE" sz="4700"/>
              <a:t>Content-Strategie</a:t>
            </a:r>
          </a:p>
        </p:txBody>
      </p:sp>
      <p:pic>
        <p:nvPicPr>
          <p:cNvPr id="5" name="Picture 4" descr="Hände, die sich gegenseitig an den Handgelenken halten und zu einem Kreis verschränkt sind">
            <a:extLst>
              <a:ext uri="{FF2B5EF4-FFF2-40B4-BE49-F238E27FC236}">
                <a16:creationId xmlns:a16="http://schemas.microsoft.com/office/drawing/2014/main" id="{BA669E20-8B7F-45CB-AC71-50D7EDDC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18" r="31183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de-DE" sz="1900" dirty="0"/>
              <a:t>Projektberichte &amp; Behind-</a:t>
            </a:r>
            <a:r>
              <a:rPr lang="de-DE" sz="1900" dirty="0" err="1"/>
              <a:t>the</a:t>
            </a:r>
            <a:r>
              <a:rPr lang="de-DE" sz="1900" dirty="0"/>
              <a:t>-Scenes</a:t>
            </a:r>
          </a:p>
          <a:p>
            <a:r>
              <a:rPr lang="de-DE" sz="1900" dirty="0"/>
              <a:t>Storytelling (Freiwillige, </a:t>
            </a:r>
            <a:r>
              <a:rPr lang="de-DE" sz="1900" dirty="0" err="1"/>
              <a:t>Klient_innen</a:t>
            </a:r>
            <a:r>
              <a:rPr lang="de-DE" sz="1900" dirty="0"/>
              <a:t>, Partner)</a:t>
            </a:r>
          </a:p>
          <a:p>
            <a:r>
              <a:rPr lang="de-DE" sz="1900" dirty="0"/>
              <a:t>Spendenaktionen &amp; Aufrufe</a:t>
            </a:r>
          </a:p>
          <a:p>
            <a:r>
              <a:rPr lang="de-DE" sz="1900" dirty="0"/>
              <a:t>Reels, Infografiken, interaktive Formate</a:t>
            </a:r>
          </a:p>
          <a:p>
            <a:r>
              <a:rPr lang="de-DE" sz="1900" dirty="0"/>
              <a:t>Redaktionsplan mit konsistenter Tonalität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de-DE" sz="4700"/>
              <a:t>Ressourcen &amp; Rollen</a:t>
            </a:r>
          </a:p>
        </p:txBody>
      </p:sp>
      <p:pic>
        <p:nvPicPr>
          <p:cNvPr id="5" name="Picture 4" descr="Schreibtisch mit Produktivitätsgegenständen">
            <a:extLst>
              <a:ext uri="{FF2B5EF4-FFF2-40B4-BE49-F238E27FC236}">
                <a16:creationId xmlns:a16="http://schemas.microsoft.com/office/drawing/2014/main" id="{26CAAE3A-4B59-2F5F-011E-12F6030DD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26" r="25376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de-DE" sz="1900"/>
              <a:t>Klare Zuständigkeiten im Social Media Team</a:t>
            </a:r>
          </a:p>
          <a:p>
            <a:r>
              <a:rPr lang="de-DE" sz="1900"/>
              <a:t>Geeignete Tools wie Meta Business Suite oder Buffer</a:t>
            </a:r>
          </a:p>
          <a:p>
            <a:r>
              <a:rPr lang="de-DE" sz="1900"/>
              <a:t>Contentproduktion intern oder extern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000"/>
              <a:t>Interaktion &amp; Community-Management</a:t>
            </a:r>
          </a:p>
        </p:txBody>
      </p:sp>
      <p:pic>
        <p:nvPicPr>
          <p:cNvPr id="5" name="Picture 4" descr="Mehrfarbige Dialogfelder">
            <a:extLst>
              <a:ext uri="{FF2B5EF4-FFF2-40B4-BE49-F238E27FC236}">
                <a16:creationId xmlns:a16="http://schemas.microsoft.com/office/drawing/2014/main" id="{D8D88F64-E9C2-C1FB-91FB-1A50CC3E2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11" r="32317" b="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de-DE" sz="1900"/>
              <a:t>Dialog fördern</a:t>
            </a:r>
          </a:p>
          <a:p>
            <a:r>
              <a:rPr lang="de-DE" sz="1900"/>
              <a:t>Rückfragen beantworten</a:t>
            </a:r>
          </a:p>
          <a:p>
            <a:r>
              <a:rPr lang="de-DE" sz="1900"/>
              <a:t>Kritik souverän begegnen</a:t>
            </a:r>
          </a:p>
          <a:p>
            <a:r>
              <a:rPr lang="de-DE" sz="1900"/>
              <a:t>Beziehungen zu Followern &amp; Multiplikator_innen aufbauen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de-DE" sz="4700"/>
              <a:t>Monitoring &amp; Erfolgskontrolle</a:t>
            </a:r>
          </a:p>
        </p:txBody>
      </p:sp>
      <p:pic>
        <p:nvPicPr>
          <p:cNvPr id="5" name="Picture 4" descr="Lupe, die sinkende Leistung zeigt">
            <a:extLst>
              <a:ext uri="{FF2B5EF4-FFF2-40B4-BE49-F238E27FC236}">
                <a16:creationId xmlns:a16="http://schemas.microsoft.com/office/drawing/2014/main" id="{D20BCAA7-0BCC-20C6-387D-CEF92BCAA0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41" r="39561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r>
              <a:rPr lang="de-DE" sz="1900"/>
              <a:t>Reichweite, Engagement, Klickzahlen, Follower-Wachstum</a:t>
            </a:r>
          </a:p>
          <a:p>
            <a:r>
              <a:rPr lang="de-DE" sz="1900"/>
              <a:t>Tools: Insights, Google Analytics, Monitoring-Tools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Weiterentwicklung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Regelmäßige Auswertung der Strategie</a:t>
            </a:r>
          </a:p>
          <a:p>
            <a:r>
              <a:t>A/B-Tests und Formatentwicklung</a:t>
            </a:r>
          </a:p>
          <a:p>
            <a:r>
              <a:t>Feedback der Zielgruppe einbeziehen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Bildschirmpräsentation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Marketingstrategie: Social Media</vt:lpstr>
      <vt:lpstr>Content-Strategie</vt:lpstr>
      <vt:lpstr>Ressourcen &amp; Rollen</vt:lpstr>
      <vt:lpstr>Interaktion &amp; Community-Management</vt:lpstr>
      <vt:lpstr>Monitoring &amp; Erfolgskontrolle</vt:lpstr>
      <vt:lpstr>Weiterentwicklung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Erklärstudio Steinberger</dc:creator>
  <cp:keywords/>
  <dc:description>generated using python-pptx</dc:description>
  <cp:lastModifiedBy>Tristan Steinberger</cp:lastModifiedBy>
  <cp:revision>3</cp:revision>
  <dcterms:created xsi:type="dcterms:W3CDTF">2013-01-27T09:14:16Z</dcterms:created>
  <dcterms:modified xsi:type="dcterms:W3CDTF">2025-05-05T06:32:08Z</dcterms:modified>
  <cp:category/>
</cp:coreProperties>
</file>